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306" r:id="rId4"/>
    <p:sldId id="303" r:id="rId5"/>
    <p:sldId id="278" r:id="rId6"/>
    <p:sldId id="299" r:id="rId7"/>
    <p:sldId id="294" r:id="rId8"/>
    <p:sldId id="305" r:id="rId9"/>
    <p:sldId id="283" r:id="rId10"/>
    <p:sldId id="290" r:id="rId11"/>
    <p:sldId id="291" r:id="rId12"/>
    <p:sldId id="30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Industry 4.0?" id="{D004E2EC-B2D2-4F95-A01D-C90D0CE95CDB}">
          <p14:sldIdLst>
            <p14:sldId id="303"/>
          </p14:sldIdLst>
        </p14:section>
        <p14:section name="03 Applications of Industry 4.0 : What are companies looking for?" id="{DDD30065-BC03-4C9D-8FF2-52460EC9B4F4}">
          <p14:sldIdLst>
            <p14:sldId id="278"/>
            <p14:sldId id="299"/>
          </p14:sldIdLst>
        </p14:section>
        <p14:section name="04 Top paying roles in different domains : Future of Data Science" id="{3D296992-B957-4696-8E42-D3432FC225FE}">
          <p14:sldIdLst>
            <p14:sldId id="294"/>
            <p14:sldId id="305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9BB4A"/>
    <a:srgbClr val="FED57A"/>
    <a:srgbClr val="75CA75"/>
    <a:srgbClr val="9AD898"/>
    <a:srgbClr val="748BFD"/>
    <a:srgbClr val="F9607F"/>
    <a:srgbClr val="CAFECC"/>
    <a:srgbClr val="8BFFBF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706" autoAdjust="0"/>
  </p:normalViewPr>
  <p:slideViewPr>
    <p:cSldViewPr snapToGrid="0">
      <p:cViewPr varScale="1">
        <p:scale>
          <a:sx n="110" d="100"/>
          <a:sy n="110" d="100"/>
        </p:scale>
        <p:origin x="1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23-Nov-22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23-Nov-22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F9D8AF-9237-46B3-B734-67564128702F}"/>
              </a:ext>
            </a:extLst>
          </p:cNvPr>
          <p:cNvGrpSpPr/>
          <p:nvPr userDrawn="1"/>
        </p:nvGrpSpPr>
        <p:grpSpPr>
          <a:xfrm>
            <a:off x="10066713" y="77400"/>
            <a:ext cx="2166041" cy="893465"/>
            <a:chOff x="9729474" y="141876"/>
            <a:chExt cx="1993211" cy="814258"/>
          </a:xfrm>
        </p:grpSpPr>
        <p:pic>
          <p:nvPicPr>
            <p:cNvPr id="7" name="Picture 8" descr="Mujahid Islam - Senior Business Manager - KnowledgeHut upGrad | LinkedIn">
              <a:extLst>
                <a:ext uri="{FF2B5EF4-FFF2-40B4-BE49-F238E27FC236}">
                  <a16:creationId xmlns:a16="http://schemas.microsoft.com/office/drawing/2014/main" id="{3ACDBB33-0401-4455-B078-C2A47B5BEC1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000" b="90000" l="8250" r="92125">
                          <a14:foregroundMark x1="11000" y1="76000" x2="12875" y2="56000"/>
                          <a14:foregroundMark x1="12875" y1="56000" x2="12875" y2="56000"/>
                          <a14:foregroundMark x1="11125" y1="74000" x2="13125" y2="55000"/>
                          <a14:foregroundMark x1="20000" y1="6000" x2="21500" y2="16500"/>
                          <a14:foregroundMark x1="8250" y1="54000" x2="21375" y2="36500"/>
                          <a14:foregroundMark x1="25250" y1="30000" x2="25250" y2="30000"/>
                          <a14:foregroundMark x1="11500" y1="70500" x2="11500" y2="70500"/>
                          <a14:foregroundMark x1="15500" y1="32000" x2="10500" y2="69500"/>
                          <a14:foregroundMark x1="10500" y1="69500" x2="12750" y2="61000"/>
                          <a14:foregroundMark x1="26625" y1="33500" x2="26625" y2="33500"/>
                          <a14:foregroundMark x1="32125" y1="38500" x2="32125" y2="38500"/>
                          <a14:foregroundMark x1="38125" y1="43500" x2="38125" y2="43500"/>
                          <a14:foregroundMark x1="44375" y1="41000" x2="44375" y2="41000"/>
                          <a14:foregroundMark x1="48375" y1="42000" x2="48375" y2="42000"/>
                          <a14:foregroundMark x1="57125" y1="40500" x2="57125" y2="40500"/>
                          <a14:foregroundMark x1="69875" y1="43500" x2="69875" y2="43500"/>
                          <a14:foregroundMark x1="76000" y1="42000" x2="76000" y2="42000"/>
                          <a14:foregroundMark x1="81250" y1="38500" x2="81250" y2="38500"/>
                          <a14:foregroundMark x1="85875" y1="42000" x2="85875" y2="42000"/>
                          <a14:foregroundMark x1="92125" y1="39500" x2="92125" y2="39500"/>
                          <a14:foregroundMark x1="92125" y1="39500" x2="92125" y2="39500"/>
                          <a14:foregroundMark x1="12250" y1="65500" x2="11125" y2="6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9474" y="141876"/>
              <a:ext cx="1993211" cy="49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UpGrad Logos &amp; Brand Assets | Brandfetch">
              <a:extLst>
                <a:ext uri="{FF2B5EF4-FFF2-40B4-BE49-F238E27FC236}">
                  <a16:creationId xmlns:a16="http://schemas.microsoft.com/office/drawing/2014/main" id="{496AB798-AC28-40DB-9189-8BA01C970BC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1572" y="455256"/>
              <a:ext cx="939861" cy="50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14C26EB-CC70-43E0-B743-541FC738339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01571" y="6380959"/>
            <a:ext cx="1790427" cy="4617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9FC37A-BCF8-458B-85BB-0616F0EF34FB}"/>
              </a:ext>
            </a:extLst>
          </p:cNvPr>
          <p:cNvSpPr/>
          <p:nvPr userDrawn="1"/>
        </p:nvSpPr>
        <p:spPr>
          <a:xfrm>
            <a:off x="10066712" y="6068293"/>
            <a:ext cx="2125285" cy="789708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627749-E1C9-4E7B-8BB0-670F9056BA43}"/>
              </a:ext>
            </a:extLst>
          </p:cNvPr>
          <p:cNvSpPr/>
          <p:nvPr userDrawn="1"/>
        </p:nvSpPr>
        <p:spPr>
          <a:xfrm>
            <a:off x="10066711" y="6068293"/>
            <a:ext cx="2125285" cy="789708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2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lack metal empty building">
            <a:extLst>
              <a:ext uri="{FF2B5EF4-FFF2-40B4-BE49-F238E27FC236}">
                <a16:creationId xmlns:a16="http://schemas.microsoft.com/office/drawing/2014/main" id="{3293BE8D-4427-4B1A-ABF7-14E70FEA7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803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321" y="928198"/>
            <a:ext cx="1633694" cy="7003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66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kumimoji="0" lang="en-US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November, 2022</a:t>
            </a:r>
            <a:endParaRPr kumimoji="0" lang="en-US" sz="11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65044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181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0" y="791359"/>
            <a:ext cx="1731470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25296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 me at: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Google Me. Anish Mahapatra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Industry 4.0?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4.0: What are companies looking for?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450874" y="4855503"/>
            <a:ext cx="49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15A08-447B-47C9-A717-79FA893DD707}"/>
              </a:ext>
            </a:extLst>
          </p:cNvPr>
          <p:cNvSpPr txBox="1"/>
          <p:nvPr/>
        </p:nvSpPr>
        <p:spPr>
          <a:xfrm>
            <a:off x="396852" y="4524318"/>
            <a:ext cx="5142076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LinkedIn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anishmahapatra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.medium.com</a:t>
            </a:r>
            <a:b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www.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GitHub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www.github.com/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B78931-9586-4ECC-B997-A0B55F56BC8B}"/>
              </a:ext>
            </a:extLst>
          </p:cNvPr>
          <p:cNvGrpSpPr/>
          <p:nvPr/>
        </p:nvGrpSpPr>
        <p:grpSpPr>
          <a:xfrm>
            <a:off x="6450874" y="5590782"/>
            <a:ext cx="4938662" cy="900744"/>
            <a:chOff x="7043056" y="5673374"/>
            <a:chExt cx="4938662" cy="900744"/>
          </a:xfrm>
        </p:grpSpPr>
        <p:pic>
          <p:nvPicPr>
            <p:cNvPr id="2052" name="Picture 4" descr="File:7-eleven logo.svg - Wikimedia Commons">
              <a:extLst>
                <a:ext uri="{FF2B5EF4-FFF2-40B4-BE49-F238E27FC236}">
                  <a16:creationId xmlns:a16="http://schemas.microsoft.com/office/drawing/2014/main" id="{042727B6-E566-4304-9257-A6E659E35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056" y="5796015"/>
              <a:ext cx="582170" cy="56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499" y="5673374"/>
              <a:ext cx="858997" cy="75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6" r="11755"/>
            <a:stretch/>
          </p:blipFill>
          <p:spPr bwMode="auto">
            <a:xfrm>
              <a:off x="7701244" y="5763784"/>
              <a:ext cx="802348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609" y="5749637"/>
              <a:ext cx="570750" cy="611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7786" y="5759428"/>
              <a:ext cx="1353932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ecision Sciences | Data Analytics Firm | Business Analytics Consulting | Mu  Sigma">
              <a:extLst>
                <a:ext uri="{FF2B5EF4-FFF2-40B4-BE49-F238E27FC236}">
                  <a16:creationId xmlns:a16="http://schemas.microsoft.com/office/drawing/2014/main" id="{2E1B8F8A-E6C2-4439-8AE7-CC683DAE1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40" y="5714100"/>
              <a:ext cx="928373" cy="86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6232524" y="5402670"/>
            <a:ext cx="5288918" cy="875789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6374222" y="5550869"/>
            <a:ext cx="5147220" cy="833345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7 Eleven - The Logo Finder">
            <a:extLst>
              <a:ext uri="{FF2B5EF4-FFF2-40B4-BE49-F238E27FC236}">
                <a16:creationId xmlns:a16="http://schemas.microsoft.com/office/drawing/2014/main" id="{C1E3A87D-5756-4C44-B1C8-EBFB86CD3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503" y="2914322"/>
            <a:ext cx="57638" cy="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19E7A-51A4-4663-96FA-EE1998D92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" y="1154322"/>
            <a:ext cx="11398296" cy="3319661"/>
          </a:xfrm>
          <a:prstGeom prst="rect">
            <a:avLst/>
          </a:prstGeom>
        </p:spPr>
      </p:pic>
      <p:pic>
        <p:nvPicPr>
          <p:cNvPr id="13" name="Picture 6" descr="https://cdn-icons-png.flaticon.com/512/145/145807.png">
            <a:extLst>
              <a:ext uri="{FF2B5EF4-FFF2-40B4-BE49-F238E27FC236}">
                <a16:creationId xmlns:a16="http://schemas.microsoft.com/office/drawing/2014/main" id="{CE961EE8-9D35-494B-A3E1-D855713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096915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-icons-png.flaticon.com/512/5968/5968933.png">
            <a:extLst>
              <a:ext uri="{FF2B5EF4-FFF2-40B4-BE49-F238E27FC236}">
                <a16:creationId xmlns:a16="http://schemas.microsoft.com/office/drawing/2014/main" id="{975B6763-14DC-4EB1-906F-7B8CC720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453673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dn-icons-png.flaticon.com/512/3059/3059997.png">
            <a:extLst>
              <a:ext uri="{FF2B5EF4-FFF2-40B4-BE49-F238E27FC236}">
                <a16:creationId xmlns:a16="http://schemas.microsoft.com/office/drawing/2014/main" id="{A55381A7-426C-4273-9031-0E2172C8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5816419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-icons-png.flaticon.com/512/1051/1051326.png">
            <a:extLst>
              <a:ext uri="{FF2B5EF4-FFF2-40B4-BE49-F238E27FC236}">
                <a16:creationId xmlns:a16="http://schemas.microsoft.com/office/drawing/2014/main" id="{A0979A0D-9F9F-4055-821C-ED68ADD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6153900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dn-icons-png.flaticon.com/512/4269/4269013.png">
            <a:extLst>
              <a:ext uri="{FF2B5EF4-FFF2-40B4-BE49-F238E27FC236}">
                <a16:creationId xmlns:a16="http://schemas.microsoft.com/office/drawing/2014/main" id="{FDF50B66-C0B6-445F-9048-9A54F459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30" y="4638001"/>
            <a:ext cx="358991" cy="3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Machine Learning play a part?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8263</TotalTime>
  <Words>833</Words>
  <Application>Microsoft Office PowerPoint</Application>
  <PresentationFormat>Widescreen</PresentationFormat>
  <Paragraphs>153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950</cp:revision>
  <dcterms:created xsi:type="dcterms:W3CDTF">2021-05-29T21:16:01Z</dcterms:created>
  <dcterms:modified xsi:type="dcterms:W3CDTF">2022-11-22T20:01:40Z</dcterms:modified>
</cp:coreProperties>
</file>